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6" r:id="rId8"/>
    <p:sldId id="265" r:id="rId9"/>
    <p:sldId id="271" r:id="rId10"/>
    <p:sldId id="269" r:id="rId11"/>
    <p:sldId id="270" r:id="rId12"/>
    <p:sldId id="267" r:id="rId13"/>
    <p:sldId id="268" r:id="rId14"/>
    <p:sldId id="264" r:id="rId15"/>
    <p:sldId id="26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20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HK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HK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altLang="zh-HK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altLang="zh-HK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altLang="zh-HK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HK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 smtClean="0"/>
              <a:t>Click to edit Master text styles</a:t>
            </a:r>
          </a:p>
          <a:p>
            <a:pPr lvl="1"/>
            <a:r>
              <a:rPr lang="en-US" altLang="zh-HK" smtClean="0"/>
              <a:t>Second level</a:t>
            </a:r>
          </a:p>
          <a:p>
            <a:pPr lvl="2"/>
            <a:r>
              <a:rPr lang="en-US" altLang="zh-HK" smtClean="0"/>
              <a:t>Third level</a:t>
            </a:r>
          </a:p>
          <a:p>
            <a:pPr lvl="3"/>
            <a:r>
              <a:rPr lang="en-US" altLang="zh-HK" smtClean="0"/>
              <a:t>Fourth level</a:t>
            </a:r>
          </a:p>
          <a:p>
            <a:pPr lvl="4"/>
            <a:r>
              <a:rPr lang="en-US" altLang="zh-HK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884" y="778338"/>
            <a:ext cx="4593867" cy="2410013"/>
          </a:xfrm>
          <a:prstGeom prst="rect">
            <a:avLst/>
          </a:prstGeom>
        </p:spPr>
      </p:pic>
      <p:pic>
        <p:nvPicPr>
          <p:cNvPr id="3" name="WhatsApp Audio 2020-06-18 at 9.38.31 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3890" y="58158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31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88" y="644747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04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278" y="2073497"/>
            <a:ext cx="1342891" cy="13428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563" y="413974"/>
            <a:ext cx="3065172" cy="254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18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474" y="534608"/>
            <a:ext cx="2442063" cy="26400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830" y="794987"/>
            <a:ext cx="2162644" cy="1428161"/>
          </a:xfrm>
          <a:prstGeom prst="rect">
            <a:avLst/>
          </a:prstGeom>
        </p:spPr>
      </p:pic>
      <p:pic>
        <p:nvPicPr>
          <p:cNvPr id="1028" name="Picture 4" descr="C:\Users\scps-003\AppData\Local\Microsoft\Windows\INetCache\IE\P2BFO0DI\Question_mark.svg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441" y="-73693"/>
            <a:ext cx="992777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243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336" y="710447"/>
            <a:ext cx="2581275" cy="272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80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440" y="841762"/>
            <a:ext cx="2451068" cy="2242727"/>
          </a:xfrm>
          <a:prstGeom prst="rect">
            <a:avLst/>
          </a:prstGeom>
        </p:spPr>
      </p:pic>
      <p:sp>
        <p:nvSpPr>
          <p:cNvPr id="4" name="乘號 3"/>
          <p:cNvSpPr/>
          <p:nvPr/>
        </p:nvSpPr>
        <p:spPr>
          <a:xfrm>
            <a:off x="6827520" y="1158240"/>
            <a:ext cx="1691854" cy="1719285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4329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416" y="1326299"/>
            <a:ext cx="1494396" cy="149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52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499" y="984662"/>
            <a:ext cx="2208730" cy="21776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099" y="1061651"/>
            <a:ext cx="1951883" cy="210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7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309" y="1094703"/>
            <a:ext cx="2152529" cy="20045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728" y="811368"/>
            <a:ext cx="1620539" cy="195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321" y="1171977"/>
            <a:ext cx="2652315" cy="226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249" y="707263"/>
            <a:ext cx="2970727" cy="29707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931" y="310163"/>
            <a:ext cx="1659590" cy="10476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683" y="508713"/>
            <a:ext cx="2326404" cy="277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5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385" y="959947"/>
            <a:ext cx="1914533" cy="23241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231" y="1551422"/>
            <a:ext cx="2195743" cy="16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0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161" y="748439"/>
            <a:ext cx="3434637" cy="277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384" y="1267774"/>
            <a:ext cx="1663032" cy="17909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543" y="565597"/>
            <a:ext cx="2493135" cy="249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4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593" y="3284113"/>
            <a:ext cx="1570686" cy="3141372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237149" y="270455"/>
            <a:ext cx="6735651" cy="360608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952" y="823797"/>
            <a:ext cx="2704563" cy="26639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243" y="1103944"/>
            <a:ext cx="1977980" cy="197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3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BC69C2E4A683429F0CE45613959613" ma:contentTypeVersion="1" ma:contentTypeDescription="Create a new document." ma:contentTypeScope="" ma:versionID="7fea3cd6bb55f357287b6d5a2a60a2e1">
  <xsd:schema xmlns:xsd="http://www.w3.org/2001/XMLSchema" xmlns:xs="http://www.w3.org/2001/XMLSchema" xmlns:p="http://schemas.microsoft.com/office/2006/metadata/properties" xmlns:ns2="3ccbbd28-599d-48f0-8deb-b2a1bc3f350b" targetNamespace="http://schemas.microsoft.com/office/2006/metadata/properties" ma:root="true" ma:fieldsID="5642d717a70a2432387f147171cedb0b" ns2:_="">
    <xsd:import namespace="3ccbbd28-599d-48f0-8deb-b2a1bc3f35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bbd28-599d-48f0-8deb-b2a1bc3f35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076708-E2A1-40EA-B7CD-92AC8BC08D91}"/>
</file>

<file path=customXml/itemProps2.xml><?xml version="1.0" encoding="utf-8"?>
<ds:datastoreItem xmlns:ds="http://schemas.openxmlformats.org/officeDocument/2006/customXml" ds:itemID="{E20E6248-26A5-41DB-A39A-F8DA36D86481}"/>
</file>

<file path=customXml/itemProps3.xml><?xml version="1.0" encoding="utf-8"?>
<ds:datastoreItem xmlns:ds="http://schemas.openxmlformats.org/officeDocument/2006/customXml" ds:itemID="{57C1D099-CEB6-4E67-9CFF-0EF8F6607AAD}"/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187</TotalTime>
  <Words>0</Words>
  <Application>Microsoft Office PowerPoint</Application>
  <PresentationFormat>寬螢幕</PresentationFormat>
  <Paragraphs>0</Paragraphs>
  <Slides>15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9" baseType="lpstr">
      <vt:lpstr>新細明體</vt:lpstr>
      <vt:lpstr>Arial</vt:lpstr>
      <vt:lpstr>Tw Cen MT</vt:lpstr>
      <vt:lpstr>Droplet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Queenie Kwok</dc:creator>
  <cp:lastModifiedBy>KWOK, Yee-ling</cp:lastModifiedBy>
  <cp:revision>11</cp:revision>
  <dcterms:created xsi:type="dcterms:W3CDTF">2020-06-15T01:38:09Z</dcterms:created>
  <dcterms:modified xsi:type="dcterms:W3CDTF">2020-07-21T02:09:37Z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0x01010054BC69C2E4A683429F0CE45613959613</vt:lpwstr>
  </property>
</Properties>
</file>